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6" r:id="rId39"/>
    <p:sldId id="293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907" autoAdjust="0"/>
  </p:normalViewPr>
  <p:slideViewPr>
    <p:cSldViewPr snapToGrid="0">
      <p:cViewPr varScale="1">
        <p:scale>
          <a:sx n="63" d="100"/>
          <a:sy n="63" d="100"/>
        </p:scale>
        <p:origin x="6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12" Type="http://schemas.openxmlformats.org/officeDocument/2006/relationships/hyperlink" Target="https://kb.epam.com/display/CTOOCC/Quality+Attributes+and+Metrics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Serverless runtime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586</Words>
  <Application>Microsoft Office PowerPoint</Application>
  <PresentationFormat>Widescreen</PresentationFormat>
  <Paragraphs>206</Paragraphs>
  <Slides>40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126</cp:revision>
  <dcterms:created xsi:type="dcterms:W3CDTF">2018-07-24T14:16:13Z</dcterms:created>
  <dcterms:modified xsi:type="dcterms:W3CDTF">2018-10-24T05:54:22Z</dcterms:modified>
</cp:coreProperties>
</file>